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9FEF-611A-472C-BB80-0A7505B138F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FBD7-ED54-4CE4-8CCF-A80DF4703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3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A9FEF-611A-472C-BB80-0A7505B138F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4FBD7-ED54-4CE4-8CCF-A80DF4703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6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93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73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509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5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25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2019-08-26T06:54:07Z</dcterms:created>
  <dcterms:modified xsi:type="dcterms:W3CDTF">2019-08-26T06:54:07Z</dcterms:modified>
</cp:coreProperties>
</file>