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EA6B-BCE3-4D22-9961-3F2004FAF85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E1B6-A673-40C2-981C-0634CCBE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EA6B-BCE3-4D22-9961-3F2004FAF85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E1B6-A673-40C2-981C-0634CCBE4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8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2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3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7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3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2019-09-03T08:06:38Z</dcterms:created>
  <dcterms:modified xsi:type="dcterms:W3CDTF">2019-09-03T08:06:38Z</dcterms:modified>
</cp:coreProperties>
</file>