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ED5B8-B334-4044-B44B-66FC3FCA26A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545C4-82CC-46A1-82DF-FEC4BE22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ED5B8-B334-4044-B44B-66FC3FCA26A2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545C4-82CC-46A1-82DF-FEC4BE225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74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65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4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1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2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3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6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1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5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2019-08-23T07:17:30Z</dcterms:created>
  <dcterms:modified xsi:type="dcterms:W3CDTF">2019-08-23T07:17:30Z</dcterms:modified>
</cp:coreProperties>
</file>