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8B7E-F034-423A-8B7C-82AAF564873B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D0EE-9851-4AA9-A040-4C28D1C2F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18B7E-F034-423A-8B7C-82AAF564873B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D0EE-9851-4AA9-A040-4C28D1C2F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3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2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2019-08-23T06:40:04Z</dcterms:created>
  <dcterms:modified xsi:type="dcterms:W3CDTF">2019-08-23T06:40:04Z</dcterms:modified>
</cp:coreProperties>
</file>