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788-9C80-4725-A19E-F3DC0F205302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138A-1349-451D-9019-6BCE2914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0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3788-9C80-4725-A19E-F3DC0F205302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1138A-1349-451D-9019-6BCE2914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8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7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6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4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07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2019-09-03T08:05:28Z</dcterms:created>
  <dcterms:modified xsi:type="dcterms:W3CDTF">2019-09-03T08:05:28Z</dcterms:modified>
</cp:coreProperties>
</file>