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F19-91DF-49E1-AB43-B14B390AA2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6DE8-759E-4B19-A2EB-B7DBDD0A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AF19-91DF-49E1-AB43-B14B390AA25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6DE8-759E-4B19-A2EB-B7DBDD0A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2019-04-01T06:09:13Z</dcterms:created>
  <dcterms:modified xsi:type="dcterms:W3CDTF">2019-04-01T06:09:13Z</dcterms:modified>
</cp:coreProperties>
</file>