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46AC-E7D1-41AC-9675-E8E749260B9D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8B88-FC48-48DF-B503-9D47BC861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4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A46AC-E7D1-41AC-9675-E8E749260B9D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28B88-FC48-48DF-B503-9D47BC861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7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33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06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72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62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7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98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01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29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2019-04-10T05:48:56Z</dcterms:created>
  <dcterms:modified xsi:type="dcterms:W3CDTF">2019-04-10T05:48:56Z</dcterms:modified>
</cp:coreProperties>
</file>