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CF13-4368-4070-B064-06FB556C3E5A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E6E4-9C5B-450B-BCF4-4C1D4E3F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CF13-4368-4070-B064-06FB556C3E5A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E6E4-9C5B-450B-BCF4-4C1D4E3F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7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9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2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2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4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2019-04-10T05:45:33Z</dcterms:created>
  <dcterms:modified xsi:type="dcterms:W3CDTF">2019-04-10T05:45:33Z</dcterms:modified>
</cp:coreProperties>
</file>