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DBBB1-CF23-4BE7-9639-F320A081965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B692E-F3C4-4E63-9B7C-6142CFB79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DBBB1-CF23-4BE7-9639-F320A081965E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B692E-F3C4-4E63-9B7C-6142CFB79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0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2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6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2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32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7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7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9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9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38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2019-04-01T05:51:56Z</dcterms:created>
  <dcterms:modified xsi:type="dcterms:W3CDTF">2019-04-01T05:51:57Z</dcterms:modified>
</cp:coreProperties>
</file>