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B144-523A-4292-B400-1134B0904E8A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40932-1158-4041-85A3-50456EEE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6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FB144-523A-4292-B400-1134B0904E8A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40932-1158-4041-85A3-50456EEE7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1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8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2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3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2019-04-10T05:25:06Z</dcterms:created>
  <dcterms:modified xsi:type="dcterms:W3CDTF">2019-04-10T05:25:07Z</dcterms:modified>
</cp:coreProperties>
</file>