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473D-F584-4174-AFEB-6B4DD72911C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E836-1C99-493F-B239-5CA45C7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473D-F584-4174-AFEB-6B4DD72911C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E836-1C99-493F-B239-5CA45C7E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6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2019-03-28T05:56:44Z</dcterms:created>
  <dcterms:modified xsi:type="dcterms:W3CDTF">2019-03-28T05:56:44Z</dcterms:modified>
</cp:coreProperties>
</file>